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zitiv tit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ector drept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Titlu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o-RO" smtClean="0"/>
              <a:t>Faceți clic pentru a edita stilul de titlu Coordonator</a:t>
            </a:r>
            <a:endParaRPr kumimoji="0" lang="en-US"/>
          </a:p>
        </p:txBody>
      </p:sp>
      <p:sp>
        <p:nvSpPr>
          <p:cNvPr id="9" name="Subtitlu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o-RO" smtClean="0"/>
              <a:t>Faceți clic pentru editarea stilului de subtitlu al coordonatorului</a:t>
            </a:r>
            <a:endParaRPr kumimoji="0" lang="en-US"/>
          </a:p>
        </p:txBody>
      </p:sp>
      <p:sp>
        <p:nvSpPr>
          <p:cNvPr id="16" name="Substituent dată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C322AA-482A-44B3-BD16-ABE6942F782D}" type="datetimeFigureOut">
              <a:rPr lang="en-US" smtClean="0"/>
              <a:pPr/>
              <a:t>7/28/2020</a:t>
            </a:fld>
            <a:endParaRPr lang="en-US"/>
          </a:p>
        </p:txBody>
      </p:sp>
      <p:sp>
        <p:nvSpPr>
          <p:cNvPr id="2" name="Substituent subsol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Substituent număr diapozitiv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FAE50551-2E5C-4E51-8A6E-AEB292E757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ext vertical și tit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o-RO" smtClean="0"/>
              <a:t>Faceți clic pentru a edita stilul de titlu Coordonator</a:t>
            </a:r>
            <a:endParaRPr kumimoji="0" lang="en-US"/>
          </a:p>
        </p:txBody>
      </p:sp>
      <p:sp>
        <p:nvSpPr>
          <p:cNvPr id="3" name="Substituent text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o-RO" smtClean="0"/>
              <a:t>Faceți clic pentru a edita stilurile de text Coordonator</a:t>
            </a:r>
          </a:p>
          <a:p>
            <a:pPr lvl="1" eaLnBrk="1" latinLnBrk="0" hangingPunct="1"/>
            <a:r>
              <a:rPr lang="ro-RO" smtClean="0"/>
              <a:t>Al doilea nivel</a:t>
            </a:r>
          </a:p>
          <a:p>
            <a:pPr lvl="2" eaLnBrk="1" latinLnBrk="0" hangingPunct="1"/>
            <a:r>
              <a:rPr lang="ro-RO" smtClean="0"/>
              <a:t>Al treilea nivel</a:t>
            </a:r>
          </a:p>
          <a:p>
            <a:pPr lvl="3" eaLnBrk="1" latinLnBrk="0" hangingPunct="1"/>
            <a:r>
              <a:rPr lang="ro-RO" smtClean="0"/>
              <a:t>Al patrulea nivel</a:t>
            </a:r>
          </a:p>
          <a:p>
            <a:pPr lvl="4" eaLnBrk="1" latinLnBrk="0" hangingPunct="1"/>
            <a:r>
              <a:rPr lang="ro-RO" smtClean="0"/>
              <a:t>Al cincilea nivel</a:t>
            </a:r>
            <a:endParaRPr kumimoji="0" lang="en-US"/>
          </a:p>
        </p:txBody>
      </p:sp>
      <p:sp>
        <p:nvSpPr>
          <p:cNvPr id="4" name="Substituent dată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C322AA-482A-44B3-BD16-ABE6942F782D}" type="datetimeFigureOut">
              <a:rPr lang="en-US" smtClean="0"/>
              <a:pPr/>
              <a:t>7/28/2020</a:t>
            </a:fld>
            <a:endParaRPr lang="en-US"/>
          </a:p>
        </p:txBody>
      </p:sp>
      <p:sp>
        <p:nvSpPr>
          <p:cNvPr id="5" name="Substituent subsol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ubstituent număr diapozitiv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50551-2E5C-4E51-8A6E-AEB292E757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itlu vertical și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vertical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o-RO" smtClean="0"/>
              <a:t>Faceți clic pentru a edita stilul de titlu Coordonator</a:t>
            </a:r>
            <a:endParaRPr kumimoji="0" lang="en-US"/>
          </a:p>
        </p:txBody>
      </p:sp>
      <p:sp>
        <p:nvSpPr>
          <p:cNvPr id="3" name="Substituent text vertical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o-RO" smtClean="0"/>
              <a:t>Faceți clic pentru a edita stilurile de text Coordonator</a:t>
            </a:r>
          </a:p>
          <a:p>
            <a:pPr lvl="1" eaLnBrk="1" latinLnBrk="0" hangingPunct="1"/>
            <a:r>
              <a:rPr lang="ro-RO" smtClean="0"/>
              <a:t>Al doilea nivel</a:t>
            </a:r>
          </a:p>
          <a:p>
            <a:pPr lvl="2" eaLnBrk="1" latinLnBrk="0" hangingPunct="1"/>
            <a:r>
              <a:rPr lang="ro-RO" smtClean="0"/>
              <a:t>Al treilea nivel</a:t>
            </a:r>
          </a:p>
          <a:p>
            <a:pPr lvl="3" eaLnBrk="1" latinLnBrk="0" hangingPunct="1"/>
            <a:r>
              <a:rPr lang="ro-RO" smtClean="0"/>
              <a:t>Al patrulea nivel</a:t>
            </a:r>
          </a:p>
          <a:p>
            <a:pPr lvl="4" eaLnBrk="1" latinLnBrk="0" hangingPunct="1"/>
            <a:r>
              <a:rPr lang="ro-RO" smtClean="0"/>
              <a:t>Al cincilea nivel</a:t>
            </a:r>
            <a:endParaRPr kumimoji="0" lang="en-US"/>
          </a:p>
        </p:txBody>
      </p:sp>
      <p:sp>
        <p:nvSpPr>
          <p:cNvPr id="4" name="Substituent dată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C322AA-482A-44B3-BD16-ABE6942F782D}" type="datetimeFigureOut">
              <a:rPr lang="en-US" smtClean="0"/>
              <a:pPr/>
              <a:t>7/28/2020</a:t>
            </a:fld>
            <a:endParaRPr lang="en-US"/>
          </a:p>
        </p:txBody>
      </p:sp>
      <p:sp>
        <p:nvSpPr>
          <p:cNvPr id="5" name="Substituent subsol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ubstituent număr diapozitiv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50551-2E5C-4E51-8A6E-AEB292E757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u și conțin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u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o-RO" smtClean="0"/>
              <a:t>Faceți clic pentru a edita stilul de titlu Coordonator</a:t>
            </a:r>
            <a:endParaRPr kumimoji="0" lang="en-US"/>
          </a:p>
        </p:txBody>
      </p:sp>
      <p:sp>
        <p:nvSpPr>
          <p:cNvPr id="27" name="Substituent conținut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o-RO" smtClean="0"/>
              <a:t>Faceți clic pentru a edita stilurile de text Coordonator</a:t>
            </a:r>
          </a:p>
          <a:p>
            <a:pPr lvl="1" eaLnBrk="1" latinLnBrk="0" hangingPunct="1"/>
            <a:r>
              <a:rPr lang="ro-RO" smtClean="0"/>
              <a:t>Al doilea nivel</a:t>
            </a:r>
          </a:p>
          <a:p>
            <a:pPr lvl="2" eaLnBrk="1" latinLnBrk="0" hangingPunct="1"/>
            <a:r>
              <a:rPr lang="ro-RO" smtClean="0"/>
              <a:t>Al treilea nivel</a:t>
            </a:r>
          </a:p>
          <a:p>
            <a:pPr lvl="3" eaLnBrk="1" latinLnBrk="0" hangingPunct="1"/>
            <a:r>
              <a:rPr lang="ro-RO" smtClean="0"/>
              <a:t>Al patrulea nivel</a:t>
            </a:r>
          </a:p>
          <a:p>
            <a:pPr lvl="4" eaLnBrk="1" latinLnBrk="0" hangingPunct="1"/>
            <a:r>
              <a:rPr lang="ro-RO" smtClean="0"/>
              <a:t>Al cincilea nivel</a:t>
            </a:r>
            <a:endParaRPr kumimoji="0" lang="en-US"/>
          </a:p>
        </p:txBody>
      </p:sp>
      <p:sp>
        <p:nvSpPr>
          <p:cNvPr id="25" name="Substituent dată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C322AA-482A-44B3-BD16-ABE6942F782D}" type="datetimeFigureOut">
              <a:rPr lang="en-US" smtClean="0"/>
              <a:pPr/>
              <a:t>7/28/2020</a:t>
            </a:fld>
            <a:endParaRPr lang="en-US"/>
          </a:p>
        </p:txBody>
      </p:sp>
      <p:sp>
        <p:nvSpPr>
          <p:cNvPr id="19" name="Substituent subsol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n-US"/>
          </a:p>
        </p:txBody>
      </p:sp>
      <p:sp>
        <p:nvSpPr>
          <p:cNvPr id="16" name="Substituent număr diapozitiv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FAE50551-2E5C-4E51-8A6E-AEB292E757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ntet secțiun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ector drept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ubstituent text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o-RO" smtClean="0"/>
              <a:t>Faceți clic pentru a edita stilurile de text Coordonator</a:t>
            </a:r>
          </a:p>
        </p:txBody>
      </p:sp>
      <p:sp>
        <p:nvSpPr>
          <p:cNvPr id="19" name="Substituent dată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C322AA-482A-44B3-BD16-ABE6942F782D}" type="datetimeFigureOut">
              <a:rPr lang="en-US" smtClean="0"/>
              <a:pPr/>
              <a:t>7/28/2020</a:t>
            </a:fld>
            <a:endParaRPr lang="en-US"/>
          </a:p>
        </p:txBody>
      </p:sp>
      <p:sp>
        <p:nvSpPr>
          <p:cNvPr id="11" name="Substituent subsol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Substituent număr diapozitiv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50551-2E5C-4E51-8A6E-AEB292E757F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u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o-RO" smtClean="0"/>
              <a:t>Faceți clic pentru a edita stilul de titlu Coordonator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uă tipuri de conțin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u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o-RO" smtClean="0"/>
              <a:t>Faceți clic pentru a edita stilul de titlu Coordonator</a:t>
            </a:r>
            <a:endParaRPr kumimoji="0" lang="en-US"/>
          </a:p>
        </p:txBody>
      </p:sp>
      <p:sp>
        <p:nvSpPr>
          <p:cNvPr id="14" name="Substituent conținut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o-RO" smtClean="0"/>
              <a:t>Faceți clic pentru a edita stilurile de text Coordonator</a:t>
            </a:r>
          </a:p>
          <a:p>
            <a:pPr lvl="1" eaLnBrk="1" latinLnBrk="0" hangingPunct="1"/>
            <a:r>
              <a:rPr lang="ro-RO" smtClean="0"/>
              <a:t>Al doilea nivel</a:t>
            </a:r>
          </a:p>
          <a:p>
            <a:pPr lvl="2" eaLnBrk="1" latinLnBrk="0" hangingPunct="1"/>
            <a:r>
              <a:rPr lang="ro-RO" smtClean="0"/>
              <a:t>Al treilea nivel</a:t>
            </a:r>
          </a:p>
          <a:p>
            <a:pPr lvl="3" eaLnBrk="1" latinLnBrk="0" hangingPunct="1"/>
            <a:r>
              <a:rPr lang="ro-RO" smtClean="0"/>
              <a:t>Al patrulea nivel</a:t>
            </a:r>
          </a:p>
          <a:p>
            <a:pPr lvl="4" eaLnBrk="1" latinLnBrk="0" hangingPunct="1"/>
            <a:r>
              <a:rPr lang="ro-RO" smtClean="0"/>
              <a:t>Al cincilea nivel</a:t>
            </a:r>
            <a:endParaRPr kumimoji="0" lang="en-US"/>
          </a:p>
        </p:txBody>
      </p:sp>
      <p:sp>
        <p:nvSpPr>
          <p:cNvPr id="13" name="Substituent conținut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o-RO" smtClean="0"/>
              <a:t>Faceți clic pentru a edita stilurile de text Coordonator</a:t>
            </a:r>
          </a:p>
          <a:p>
            <a:pPr lvl="1" eaLnBrk="1" latinLnBrk="0" hangingPunct="1"/>
            <a:r>
              <a:rPr lang="ro-RO" smtClean="0"/>
              <a:t>Al doilea nivel</a:t>
            </a:r>
          </a:p>
          <a:p>
            <a:pPr lvl="2" eaLnBrk="1" latinLnBrk="0" hangingPunct="1"/>
            <a:r>
              <a:rPr lang="ro-RO" smtClean="0"/>
              <a:t>Al treilea nivel</a:t>
            </a:r>
          </a:p>
          <a:p>
            <a:pPr lvl="3" eaLnBrk="1" latinLnBrk="0" hangingPunct="1"/>
            <a:r>
              <a:rPr lang="ro-RO" smtClean="0"/>
              <a:t>Al patrulea nivel</a:t>
            </a:r>
          </a:p>
          <a:p>
            <a:pPr lvl="4" eaLnBrk="1" latinLnBrk="0" hangingPunct="1"/>
            <a:r>
              <a:rPr lang="ro-RO" smtClean="0"/>
              <a:t>Al cincilea nivel</a:t>
            </a:r>
            <a:endParaRPr kumimoji="0" lang="en-US"/>
          </a:p>
        </p:txBody>
      </p:sp>
      <p:sp>
        <p:nvSpPr>
          <p:cNvPr id="21" name="Substituent dată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C322AA-482A-44B3-BD16-ABE6942F782D}" type="datetimeFigureOut">
              <a:rPr lang="en-US" smtClean="0"/>
              <a:pPr/>
              <a:t>7/28/2020</a:t>
            </a:fld>
            <a:endParaRPr lang="en-US"/>
          </a:p>
        </p:txBody>
      </p:sp>
      <p:sp>
        <p:nvSpPr>
          <p:cNvPr id="10" name="Substituent subsol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ubstituent număr diapozitiv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50551-2E5C-4E51-8A6E-AEB292E757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ț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u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o-RO" smtClean="0"/>
              <a:t>Faceți clic pentru a edita stilul de titlu Coordonator</a:t>
            </a:r>
            <a:endParaRPr kumimoji="0" lang="en-US"/>
          </a:p>
        </p:txBody>
      </p:sp>
      <p:sp>
        <p:nvSpPr>
          <p:cNvPr id="13" name="Substituent text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o-RO" smtClean="0"/>
              <a:t>Faceți clic pentru a edita stilurile de text Coordonator</a:t>
            </a:r>
          </a:p>
        </p:txBody>
      </p:sp>
      <p:sp>
        <p:nvSpPr>
          <p:cNvPr id="25" name="Substituent text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o-RO" smtClean="0"/>
              <a:t>Faceți clic pentru a edita stilurile de text Coordonator</a:t>
            </a:r>
          </a:p>
        </p:txBody>
      </p:sp>
      <p:sp>
        <p:nvSpPr>
          <p:cNvPr id="4" name="Substituent conținut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o-RO" smtClean="0"/>
              <a:t>Faceți clic pentru a edita stilurile de text Coordonator</a:t>
            </a:r>
          </a:p>
          <a:p>
            <a:pPr lvl="1" eaLnBrk="1" latinLnBrk="0" hangingPunct="1"/>
            <a:r>
              <a:rPr lang="ro-RO" smtClean="0"/>
              <a:t>Al doilea nivel</a:t>
            </a:r>
          </a:p>
          <a:p>
            <a:pPr lvl="2" eaLnBrk="1" latinLnBrk="0" hangingPunct="1"/>
            <a:r>
              <a:rPr lang="ro-RO" smtClean="0"/>
              <a:t>Al treilea nivel</a:t>
            </a:r>
          </a:p>
          <a:p>
            <a:pPr lvl="3" eaLnBrk="1" latinLnBrk="0" hangingPunct="1"/>
            <a:r>
              <a:rPr lang="ro-RO" smtClean="0"/>
              <a:t>Al patrulea nivel</a:t>
            </a:r>
          </a:p>
          <a:p>
            <a:pPr lvl="4" eaLnBrk="1" latinLnBrk="0" hangingPunct="1"/>
            <a:r>
              <a:rPr lang="ro-RO" smtClean="0"/>
              <a:t>Al cincilea nivel</a:t>
            </a:r>
            <a:endParaRPr kumimoji="0" lang="en-US"/>
          </a:p>
        </p:txBody>
      </p:sp>
      <p:sp>
        <p:nvSpPr>
          <p:cNvPr id="28" name="Substituent conținut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o-RO" smtClean="0"/>
              <a:t>Faceți clic pentru a edita stilurile de text Coordonator</a:t>
            </a:r>
          </a:p>
          <a:p>
            <a:pPr lvl="1" eaLnBrk="1" latinLnBrk="0" hangingPunct="1"/>
            <a:r>
              <a:rPr lang="ro-RO" smtClean="0"/>
              <a:t>Al doilea nivel</a:t>
            </a:r>
          </a:p>
          <a:p>
            <a:pPr lvl="2" eaLnBrk="1" latinLnBrk="0" hangingPunct="1"/>
            <a:r>
              <a:rPr lang="ro-RO" smtClean="0"/>
              <a:t>Al treilea nivel</a:t>
            </a:r>
          </a:p>
          <a:p>
            <a:pPr lvl="3" eaLnBrk="1" latinLnBrk="0" hangingPunct="1"/>
            <a:r>
              <a:rPr lang="ro-RO" smtClean="0"/>
              <a:t>Al patrulea nivel</a:t>
            </a:r>
          </a:p>
          <a:p>
            <a:pPr lvl="4" eaLnBrk="1" latinLnBrk="0" hangingPunct="1"/>
            <a:r>
              <a:rPr lang="ro-RO" smtClean="0"/>
              <a:t>Al cincilea nivel</a:t>
            </a:r>
            <a:endParaRPr kumimoji="0" lang="en-US"/>
          </a:p>
        </p:txBody>
      </p:sp>
      <p:sp>
        <p:nvSpPr>
          <p:cNvPr id="10" name="Substituent dată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C322AA-482A-44B3-BD16-ABE6942F782D}" type="datetimeFigureOut">
              <a:rPr lang="en-US" smtClean="0"/>
              <a:pPr/>
              <a:t>7/28/2020</a:t>
            </a:fld>
            <a:endParaRPr lang="en-US"/>
          </a:p>
        </p:txBody>
      </p:sp>
      <p:sp>
        <p:nvSpPr>
          <p:cNvPr id="6" name="Substituent subsol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ubstituent număr diapozitiv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FAE50551-2E5C-4E51-8A6E-AEB292E757F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ector drept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Doar tit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u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o-RO" smtClean="0"/>
              <a:t>Faceți clic pentru a edita stilul de titlu Coordonator</a:t>
            </a:r>
            <a:endParaRPr kumimoji="0" lang="en-US"/>
          </a:p>
        </p:txBody>
      </p:sp>
      <p:sp>
        <p:nvSpPr>
          <p:cNvPr id="12" name="Substituent dată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C322AA-482A-44B3-BD16-ABE6942F782D}" type="datetimeFigureOut">
              <a:rPr lang="en-US" smtClean="0"/>
              <a:pPr/>
              <a:t>7/28/2020</a:t>
            </a:fld>
            <a:endParaRPr lang="en-US"/>
          </a:p>
        </p:txBody>
      </p:sp>
      <p:sp>
        <p:nvSpPr>
          <p:cNvPr id="21" name="Substituent subsol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ubstituent număr diapozitiv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50551-2E5C-4E51-8A6E-AEB292E757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Necomple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stituent dată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C322AA-482A-44B3-BD16-ABE6942F782D}" type="datetimeFigureOut">
              <a:rPr lang="en-US" smtClean="0"/>
              <a:pPr/>
              <a:t>7/28/2020</a:t>
            </a:fld>
            <a:endParaRPr lang="en-US"/>
          </a:p>
        </p:txBody>
      </p:sp>
      <p:sp>
        <p:nvSpPr>
          <p:cNvPr id="24" name="Substituent subsol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ubstituent număr diapozitiv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50551-2E5C-4E51-8A6E-AEB292E757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ținut cu legend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ector drept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itlu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o-RO" smtClean="0"/>
              <a:t>Faceți clic pentru a edita stilul de titlu Coordonator</a:t>
            </a:r>
            <a:endParaRPr kumimoji="0" lang="en-US"/>
          </a:p>
        </p:txBody>
      </p:sp>
      <p:sp>
        <p:nvSpPr>
          <p:cNvPr id="26" name="Substituent text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o-RO" smtClean="0"/>
              <a:t>Faceți clic pentru a edita stilurile de text Coordonator</a:t>
            </a:r>
          </a:p>
        </p:txBody>
      </p:sp>
      <p:sp>
        <p:nvSpPr>
          <p:cNvPr id="14" name="Substituent conținut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o-RO" smtClean="0"/>
              <a:t>Faceți clic pentru a edita stilurile de text Coordonator</a:t>
            </a:r>
          </a:p>
          <a:p>
            <a:pPr lvl="1" eaLnBrk="1" latinLnBrk="0" hangingPunct="1"/>
            <a:r>
              <a:rPr lang="ro-RO" smtClean="0"/>
              <a:t>Al doilea nivel</a:t>
            </a:r>
          </a:p>
          <a:p>
            <a:pPr lvl="2" eaLnBrk="1" latinLnBrk="0" hangingPunct="1"/>
            <a:r>
              <a:rPr lang="ro-RO" smtClean="0"/>
              <a:t>Al treilea nivel</a:t>
            </a:r>
          </a:p>
          <a:p>
            <a:pPr lvl="3" eaLnBrk="1" latinLnBrk="0" hangingPunct="1"/>
            <a:r>
              <a:rPr lang="ro-RO" smtClean="0"/>
              <a:t>Al patrulea nivel</a:t>
            </a:r>
          </a:p>
          <a:p>
            <a:pPr lvl="4" eaLnBrk="1" latinLnBrk="0" hangingPunct="1"/>
            <a:r>
              <a:rPr lang="ro-RO" smtClean="0"/>
              <a:t>Al cincilea nivel</a:t>
            </a:r>
            <a:endParaRPr kumimoji="0" lang="en-US"/>
          </a:p>
        </p:txBody>
      </p:sp>
      <p:sp>
        <p:nvSpPr>
          <p:cNvPr id="25" name="Substituent dată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C322AA-482A-44B3-BD16-ABE6942F782D}" type="datetimeFigureOut">
              <a:rPr lang="en-US" smtClean="0"/>
              <a:pPr/>
              <a:t>7/28/2020</a:t>
            </a:fld>
            <a:endParaRPr lang="en-US"/>
          </a:p>
        </p:txBody>
      </p:sp>
      <p:sp>
        <p:nvSpPr>
          <p:cNvPr id="29" name="Substituent subsol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ubstituent număr diapozitiv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50551-2E5C-4E51-8A6E-AEB292E757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ine cu legend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ubstituent imagine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o-RO" smtClean="0"/>
              <a:t>Faceți clic pe pictogramă pentru a adăuga o imagine</a:t>
            </a:r>
            <a:endParaRPr kumimoji="0" lang="en-US" dirty="0"/>
          </a:p>
        </p:txBody>
      </p:sp>
      <p:sp>
        <p:nvSpPr>
          <p:cNvPr id="7" name="Substituent dată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C322AA-482A-44B3-BD16-ABE6942F782D}" type="datetimeFigureOut">
              <a:rPr lang="en-US" smtClean="0"/>
              <a:pPr/>
              <a:t>7/28/2020</a:t>
            </a:fld>
            <a:endParaRPr lang="en-US"/>
          </a:p>
        </p:txBody>
      </p:sp>
      <p:sp>
        <p:nvSpPr>
          <p:cNvPr id="5" name="Substituent subsol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ubstituent număr diapozitiv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50551-2E5C-4E51-8A6E-AEB292E757F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7" name="Titlu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o-RO" smtClean="0"/>
              <a:t>Faceți clic pentru a edita stilul de titlu Coordonator</a:t>
            </a:r>
            <a:endParaRPr kumimoji="0" lang="en-US"/>
          </a:p>
        </p:txBody>
      </p:sp>
      <p:sp>
        <p:nvSpPr>
          <p:cNvPr id="26" name="Substituent text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o-RO" smtClean="0"/>
              <a:t>Faceți clic pentru a edita stilurile de text Coordonator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ector drept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Substituent text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o-RO" smtClean="0"/>
              <a:t>Faceți clic pentru a edita stilurile de text Coordonator</a:t>
            </a:r>
          </a:p>
          <a:p>
            <a:pPr lvl="1" eaLnBrk="1" latinLnBrk="0" hangingPunct="1"/>
            <a:r>
              <a:rPr kumimoji="0" lang="ro-RO" smtClean="0"/>
              <a:t>Al doilea nivel</a:t>
            </a:r>
          </a:p>
          <a:p>
            <a:pPr lvl="2" eaLnBrk="1" latinLnBrk="0" hangingPunct="1"/>
            <a:r>
              <a:rPr kumimoji="0" lang="ro-RO" smtClean="0"/>
              <a:t>Al treilea nivel</a:t>
            </a:r>
          </a:p>
          <a:p>
            <a:pPr lvl="3" eaLnBrk="1" latinLnBrk="0" hangingPunct="1"/>
            <a:r>
              <a:rPr kumimoji="0" lang="ro-RO" smtClean="0"/>
              <a:t>Al patrulea nivel</a:t>
            </a:r>
          </a:p>
          <a:p>
            <a:pPr lvl="4" eaLnBrk="1" latinLnBrk="0" hangingPunct="1"/>
            <a:r>
              <a:rPr kumimoji="0" lang="ro-RO" smtClean="0"/>
              <a:t>Al cincilea nivel</a:t>
            </a:r>
            <a:endParaRPr kumimoji="0" lang="en-US"/>
          </a:p>
        </p:txBody>
      </p:sp>
      <p:sp>
        <p:nvSpPr>
          <p:cNvPr id="11" name="Substituent dată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F7C322AA-482A-44B3-BD16-ABE6942F782D}" type="datetimeFigureOut">
              <a:rPr lang="en-US" smtClean="0"/>
              <a:pPr/>
              <a:t>7/28/2020</a:t>
            </a:fld>
            <a:endParaRPr lang="en-US"/>
          </a:p>
        </p:txBody>
      </p:sp>
      <p:sp>
        <p:nvSpPr>
          <p:cNvPr id="28" name="Substituent subsol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Substituent număr diapozitiv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FAE50551-2E5C-4E51-8A6E-AEB292E757F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Substituent titlu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o-RO" smtClean="0"/>
              <a:t>Faceți clic pentru a edita stilul de titlu Coordonator</a:t>
            </a:r>
            <a:endParaRPr kumimoji="0" lang="en-US"/>
          </a:p>
        </p:txBody>
      </p:sp>
      <p:sp>
        <p:nvSpPr>
          <p:cNvPr id="9" name="Conector drept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Conector drept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/>
          <p:cNvSpPr>
            <a:spLocks noGrp="1"/>
          </p:cNvSpPr>
          <p:nvPr>
            <p:ph type="ctrTitle"/>
          </p:nvPr>
        </p:nvSpPr>
        <p:spPr>
          <a:xfrm>
            <a:off x="381000" y="1295400"/>
            <a:ext cx="8458200" cy="5105400"/>
          </a:xfrm>
        </p:spPr>
        <p:txBody>
          <a:bodyPr>
            <a:normAutofit/>
          </a:bodyPr>
          <a:lstStyle/>
          <a:p>
            <a:r>
              <a:rPr lang="ro-RO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Clasificarea </a:t>
            </a:r>
            <a:r>
              <a:rPr lang="ro-RO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secțiunilor</a:t>
            </a:r>
            <a:br>
              <a:rPr lang="ro-RO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ro-RO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MODUL: REPREZENTAREA PIESELOR MECANICE</a:t>
            </a:r>
            <a:r>
              <a:rPr lang="ro-RO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/>
            </a:r>
            <a:br>
              <a:rPr lang="ro-RO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ro-RO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/>
            </a:r>
            <a:br>
              <a:rPr lang="ro-RO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ro-RO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/>
            </a:r>
            <a:br>
              <a:rPr lang="ro-RO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ro-RO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/>
            </a:r>
            <a:br>
              <a:rPr lang="ro-RO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ro-RO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prof. </a:t>
            </a:r>
            <a:r>
              <a:rPr lang="ro-RO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Solomean</a:t>
            </a:r>
            <a:r>
              <a:rPr lang="ro-RO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Alice</a:t>
            </a:r>
            <a:br>
              <a:rPr lang="ro-RO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ro-RO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liceul tehnologic </a:t>
            </a:r>
            <a:r>
              <a:rPr lang="ro-RO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someș</a:t>
            </a:r>
            <a:r>
              <a:rPr lang="ro-RO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o-RO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dej</a:t>
            </a:r>
            <a:endParaRPr lang="en-US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49362"/>
          </a:xfrm>
        </p:spPr>
        <p:txBody>
          <a:bodyPr>
            <a:normAutofit fontScale="90000"/>
          </a:bodyPr>
          <a:lstStyle/>
          <a:p>
            <a:pPr algn="l"/>
            <a:r>
              <a:rPr lang="vi-VN" sz="31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După poziția planului de secționare faţă de planul orizontal de proiecție</a:t>
            </a:r>
            <a:r>
              <a:rPr lang="ro-RO" sz="3100" b="1" dirty="0" smtClean="0"/>
              <a:t/>
            </a:r>
            <a:br>
              <a:rPr lang="ro-RO" sz="3100" b="1" dirty="0" smtClean="0"/>
            </a:br>
            <a:r>
              <a:rPr lang="vi-VN" sz="3100" b="1" dirty="0" smtClean="0">
                <a:solidFill>
                  <a:srgbClr val="FF0000"/>
                </a:solidFill>
              </a:rPr>
              <a:t>Secțiune verticală</a:t>
            </a:r>
            <a:r>
              <a:rPr lang="vi-VN" dirty="0" smtClean="0"/>
              <a:t/>
            </a:r>
            <a:br>
              <a:rPr lang="vi-VN" dirty="0" smtClean="0"/>
            </a:br>
            <a:endParaRPr lang="en-US" dirty="0"/>
          </a:p>
        </p:txBody>
      </p:sp>
      <p:sp>
        <p:nvSpPr>
          <p:cNvPr id="6" name="Substituent conținut 5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5029200"/>
          </a:xfrm>
        </p:spPr>
        <p:txBody>
          <a:bodyPr>
            <a:normAutofit/>
          </a:bodyPr>
          <a:lstStyle/>
          <a:p>
            <a:r>
              <a:rPr lang="vi-VN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Secțiune în piesă cu un plan </a:t>
            </a:r>
            <a:r>
              <a:rPr lang="vi-VN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vertical</a:t>
            </a:r>
            <a:endParaRPr lang="ro-RO" sz="24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endParaRPr lang="en-US" sz="2400" dirty="0"/>
          </a:p>
        </p:txBody>
      </p:sp>
      <p:sp>
        <p:nvSpPr>
          <p:cNvPr id="7" name="Substituent conținut 6"/>
          <p:cNvSpPr>
            <a:spLocks noGrp="1"/>
          </p:cNvSpPr>
          <p:nvPr>
            <p:ph sz="half" idx="2"/>
          </p:nvPr>
        </p:nvSpPr>
        <p:spPr>
          <a:xfrm>
            <a:off x="4648200" y="1447800"/>
            <a:ext cx="4038600" cy="5257800"/>
          </a:xfrm>
        </p:spPr>
        <p:txBody>
          <a:bodyPr>
            <a:normAutofit/>
          </a:bodyPr>
          <a:lstStyle/>
          <a:p>
            <a:r>
              <a:rPr lang="vi-VN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Secțiune în piesă cu un plan vertical</a:t>
            </a:r>
            <a:endParaRPr lang="en-US" sz="24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8" name="Imagine 7" descr="corp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14400" y="2590800"/>
            <a:ext cx="2438400" cy="3933990"/>
          </a:xfrm>
          <a:prstGeom prst="rect">
            <a:avLst/>
          </a:prstGeom>
        </p:spPr>
      </p:pic>
      <p:pic>
        <p:nvPicPr>
          <p:cNvPr id="9" name="Imagine 8" descr="verticala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029200" y="2438400"/>
            <a:ext cx="3615764" cy="4190999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/>
          </a:bodyPr>
          <a:lstStyle/>
          <a:p>
            <a:pPr algn="l"/>
            <a:r>
              <a:rPr lang="vi-VN" sz="2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Secțiune înclinată</a:t>
            </a:r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" name="Substituent conținut 2"/>
          <p:cNvSpPr>
            <a:spLocks noGrp="1"/>
          </p:cNvSpPr>
          <p:nvPr>
            <p:ph sz="half" idx="1"/>
          </p:nvPr>
        </p:nvSpPr>
        <p:spPr>
          <a:xfrm>
            <a:off x="457200" y="990600"/>
            <a:ext cx="4038600" cy="5638800"/>
          </a:xfrm>
        </p:spPr>
        <p:txBody>
          <a:bodyPr>
            <a:normAutofit lnSpcReduction="10000"/>
          </a:bodyPr>
          <a:lstStyle/>
          <a:p>
            <a:r>
              <a:rPr lang="vi-VN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Proiecțiile secțiunii înclinate se pot reprezenta în conformitate cu traseul de secțiune indicat, sau rotit față de acest.</a:t>
            </a:r>
            <a:endParaRPr lang="ro-RO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r>
              <a:rPr lang="vi-VN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În cazul în care secțiune se reprezintă rotit, după notația proiecției se trasează simbolul.</a:t>
            </a:r>
          </a:p>
          <a:p>
            <a:r>
              <a:rPr lang="vi-VN" dirty="0" smtClean="0"/>
              <a:t/>
            </a:r>
            <a:br>
              <a:rPr lang="vi-VN" dirty="0" smtClean="0"/>
            </a:br>
            <a:endParaRPr lang="en-US" dirty="0"/>
          </a:p>
        </p:txBody>
      </p:sp>
      <p:sp>
        <p:nvSpPr>
          <p:cNvPr id="4" name="Substituent conținut 3"/>
          <p:cNvSpPr>
            <a:spLocks noGrp="1"/>
          </p:cNvSpPr>
          <p:nvPr>
            <p:ph sz="half" idx="2"/>
          </p:nvPr>
        </p:nvSpPr>
        <p:spPr>
          <a:xfrm>
            <a:off x="4648200" y="1066800"/>
            <a:ext cx="4038600" cy="5059363"/>
          </a:xfrm>
        </p:spPr>
        <p:txBody>
          <a:bodyPr>
            <a:normAutofit lnSpcReduction="10000"/>
          </a:bodyPr>
          <a:lstStyle/>
          <a:p>
            <a:r>
              <a:rPr lang="vi-VN" dirty="0">
                <a:solidFill>
                  <a:schemeClr val="tx1">
                    <a:lumMod val="95000"/>
                    <a:lumOff val="5000"/>
                  </a:schemeClr>
                </a:solidFill>
              </a:rPr>
              <a:t>Secțiune în piesă cu un plan </a:t>
            </a:r>
            <a:r>
              <a:rPr lang="vi-VN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înclinat</a:t>
            </a:r>
            <a:endParaRPr lang="ro-RO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endParaRPr lang="en-US" dirty="0"/>
          </a:p>
        </p:txBody>
      </p:sp>
      <p:pic>
        <p:nvPicPr>
          <p:cNvPr id="5" name="Imagine 4" descr="inclinat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648200" y="2286000"/>
            <a:ext cx="4086225" cy="3115597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>
            <a:normAutofit/>
          </a:bodyPr>
          <a:lstStyle/>
          <a:p>
            <a:pPr algn="l"/>
            <a:r>
              <a:rPr lang="vi-VN" sz="2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Secțiune orizontală</a:t>
            </a:r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" name="Substituent conținut 2"/>
          <p:cNvSpPr>
            <a:spLocks noGrp="1"/>
          </p:cNvSpPr>
          <p:nvPr>
            <p:ph sz="half" idx="1"/>
          </p:nvPr>
        </p:nvSpPr>
        <p:spPr>
          <a:xfrm>
            <a:off x="228600" y="1143000"/>
            <a:ext cx="4267200" cy="4983163"/>
          </a:xfrm>
        </p:spPr>
        <p:txBody>
          <a:bodyPr/>
          <a:lstStyle/>
          <a:p>
            <a:r>
              <a:rPr lang="vi-VN" dirty="0">
                <a:solidFill>
                  <a:schemeClr val="tx1">
                    <a:lumMod val="95000"/>
                    <a:lumOff val="5000"/>
                  </a:schemeClr>
                </a:solidFill>
              </a:rPr>
              <a:t>Sectiunea orizontală rezultă după intersectarea piesei cu o suprafață plană paralelă cu planul orizontal de proiecție. Traseul de secționare se va indica pe proiecția verticală a piesei.</a:t>
            </a:r>
            <a:endParaRPr lang="en-US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" name="Substituent conținut 3"/>
          <p:cNvSpPr>
            <a:spLocks noGrp="1"/>
          </p:cNvSpPr>
          <p:nvPr>
            <p:ph sz="half" idx="2"/>
          </p:nvPr>
        </p:nvSpPr>
        <p:spPr>
          <a:xfrm>
            <a:off x="4648200" y="1066800"/>
            <a:ext cx="4038600" cy="5059363"/>
          </a:xfrm>
        </p:spPr>
        <p:txBody>
          <a:bodyPr/>
          <a:lstStyle/>
          <a:p>
            <a:r>
              <a:rPr lang="vi-VN" dirty="0">
                <a:solidFill>
                  <a:schemeClr val="tx1">
                    <a:lumMod val="95000"/>
                    <a:lumOff val="5000"/>
                  </a:schemeClr>
                </a:solidFill>
              </a:rPr>
              <a:t>Secțiune în piesă cu un plan </a:t>
            </a:r>
            <a:r>
              <a:rPr lang="vi-VN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orizontal</a:t>
            </a:r>
            <a:endParaRPr lang="ro-RO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endParaRPr lang="en-US" dirty="0"/>
          </a:p>
        </p:txBody>
      </p:sp>
      <p:pic>
        <p:nvPicPr>
          <p:cNvPr id="5" name="Imagine 4" descr="orizontal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334000" y="2057400"/>
            <a:ext cx="3405896" cy="4033837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u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>
            <a:noAutofit/>
          </a:bodyPr>
          <a:lstStyle/>
          <a:p>
            <a:r>
              <a:rPr lang="vi-VN" sz="2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Secţiune obişnuită transversală prin tronsoanele arborelui</a:t>
            </a:r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7" name="Substituent conținut 6" descr="transversala1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04800" y="2612517"/>
            <a:ext cx="8686800" cy="2409254"/>
          </a:xfr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686800" cy="914400"/>
          </a:xfrm>
        </p:spPr>
        <p:txBody>
          <a:bodyPr>
            <a:normAutofit/>
          </a:bodyPr>
          <a:lstStyle/>
          <a:p>
            <a:r>
              <a:rPr lang="vi-VN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o-RO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D</a:t>
            </a:r>
            <a:r>
              <a:rPr lang="vi-VN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upă </a:t>
            </a:r>
            <a:r>
              <a:rPr lang="vi-VN" sz="2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forma suprafeței de secționare</a:t>
            </a:r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6" name="Substituent conținut 5" descr="9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838200" y="2133600"/>
            <a:ext cx="3198438" cy="3044031"/>
          </a:xfrm>
        </p:spPr>
      </p:pic>
      <p:pic>
        <p:nvPicPr>
          <p:cNvPr id="7" name="Substituent conținut 6" descr="8.jpg"/>
          <p:cNvPicPr>
            <a:picLocks noGrp="1" noChangeAspect="1"/>
          </p:cNvPicPr>
          <p:nvPr>
            <p:ph sz="half" idx="2"/>
          </p:nvPr>
        </p:nvPicPr>
        <p:blipFill>
          <a:blip r:embed="rId3" cstate="print"/>
          <a:stretch>
            <a:fillRect/>
          </a:stretch>
        </p:blipFill>
        <p:spPr>
          <a:xfrm>
            <a:off x="5257800" y="2133600"/>
            <a:ext cx="3367088" cy="3142615"/>
          </a:xfrm>
        </p:spPr>
      </p:pic>
      <p:sp>
        <p:nvSpPr>
          <p:cNvPr id="8" name="Dreptunghi 7"/>
          <p:cNvSpPr/>
          <p:nvPr/>
        </p:nvSpPr>
        <p:spPr>
          <a:xfrm>
            <a:off x="228600" y="5334000"/>
            <a:ext cx="4572000" cy="70788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vi-VN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Secționarea piesei cu suprafată plană verticală</a:t>
            </a:r>
            <a:endParaRPr lang="en-US" sz="20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9" name="Dreptunghi 8"/>
          <p:cNvSpPr/>
          <p:nvPr/>
        </p:nvSpPr>
        <p:spPr>
          <a:xfrm>
            <a:off x="4343400" y="5943600"/>
            <a:ext cx="4572000" cy="70788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vi-VN" sz="2000" dirty="0"/>
              <a:t>Reprezentarea ortogonală a secțiunii cu suprafată plană verticală</a:t>
            </a:r>
            <a:endParaRPr lang="en-US" sz="2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8839200" cy="990600"/>
          </a:xfrm>
        </p:spPr>
        <p:txBody>
          <a:bodyPr>
            <a:normAutofit/>
          </a:bodyPr>
          <a:lstStyle/>
          <a:p>
            <a:pPr algn="l"/>
            <a:r>
              <a:rPr lang="vi-VN" sz="2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Secțiune </a:t>
            </a:r>
            <a:r>
              <a:rPr lang="vi-VN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frântă</a:t>
            </a:r>
            <a:r>
              <a:rPr lang="ro-RO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             </a:t>
            </a:r>
            <a:r>
              <a:rPr lang="vi-VN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Secțiune </a:t>
            </a:r>
            <a:r>
              <a:rPr lang="vi-VN" sz="2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cilindrică</a:t>
            </a:r>
            <a:r>
              <a:rPr lang="ro-RO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5" name="Substituent conținut 4" descr="franta1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237834" y="2261554"/>
            <a:ext cx="4257966" cy="3377246"/>
          </a:xfrm>
        </p:spPr>
      </p:pic>
      <p:pic>
        <p:nvPicPr>
          <p:cNvPr id="6" name="Substituent conținut 5" descr="cilindrica.jpg"/>
          <p:cNvPicPr>
            <a:picLocks noGrp="1" noChangeAspect="1"/>
          </p:cNvPicPr>
          <p:nvPr>
            <p:ph sz="half" idx="2"/>
          </p:nvPr>
        </p:nvPicPr>
        <p:blipFill>
          <a:blip r:embed="rId3" cstate="print"/>
          <a:stretch>
            <a:fillRect/>
          </a:stretch>
        </p:blipFill>
        <p:spPr>
          <a:xfrm>
            <a:off x="4848899" y="1255640"/>
            <a:ext cx="3914101" cy="4870524"/>
          </a:xfr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urist">
  <a:themeElements>
    <a:clrScheme name="Turist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Turist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Turist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22</TotalTime>
  <Words>142</Words>
  <Application>Microsoft Office PowerPoint</Application>
  <PresentationFormat>Expunere pe ecran (4:3)</PresentationFormat>
  <Paragraphs>17</Paragraphs>
  <Slides>7</Slides>
  <Notes>0</Notes>
  <HiddenSlides>0</HiddenSlides>
  <MMClips>0</MMClips>
  <ScaleCrop>false</ScaleCrop>
  <HeadingPairs>
    <vt:vector size="4" baseType="variant">
      <vt:variant>
        <vt:lpstr>Temă</vt:lpstr>
      </vt:variant>
      <vt:variant>
        <vt:i4>1</vt:i4>
      </vt:variant>
      <vt:variant>
        <vt:lpstr>Titluri diapozitive</vt:lpstr>
      </vt:variant>
      <vt:variant>
        <vt:i4>7</vt:i4>
      </vt:variant>
    </vt:vector>
  </HeadingPairs>
  <TitlesOfParts>
    <vt:vector size="8" baseType="lpstr">
      <vt:lpstr>Turist</vt:lpstr>
      <vt:lpstr>Clasificarea secțiunilor MODUL: REPREZENTAREA PIESELOR MECANICE    prof. Solomean Alice liceul tehnologic someș dej</vt:lpstr>
      <vt:lpstr>După poziția planului de secționare faţă de planul orizontal de proiecție Secțiune verticală </vt:lpstr>
      <vt:lpstr>Secțiune înclinată</vt:lpstr>
      <vt:lpstr>Secțiune orizontală</vt:lpstr>
      <vt:lpstr>Secţiune obişnuită transversală prin tronsoanele arborelui</vt:lpstr>
      <vt:lpstr> După forma suprafeței de secționare</vt:lpstr>
      <vt:lpstr>Secțiune frântă               Secțiune cilindrică </vt:lpstr>
    </vt:vector>
  </TitlesOfParts>
  <Company>Unitate Scolara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Clasificarea sectiunilor</dc:title>
  <dc:creator>Ovidiu</dc:creator>
  <cp:lastModifiedBy>Ovidiu</cp:lastModifiedBy>
  <cp:revision>4</cp:revision>
  <dcterms:created xsi:type="dcterms:W3CDTF">2020-04-22T16:06:30Z</dcterms:created>
  <dcterms:modified xsi:type="dcterms:W3CDTF">2020-07-28T13:59:30Z</dcterms:modified>
</cp:coreProperties>
</file>